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6" r:id="rId20"/>
    <p:sldId id="275" r:id="rId21"/>
    <p:sldId id="282" r:id="rId22"/>
    <p:sldId id="278" r:id="rId23"/>
    <p:sldId id="279" r:id="rId24"/>
    <p:sldId id="280" r:id="rId25"/>
    <p:sldId id="28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301" y="-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592"/>
    </p:cViewPr>
  </p:sorterViewPr>
  <p:notesViewPr>
    <p:cSldViewPr>
      <p:cViewPr varScale="1">
        <p:scale>
          <a:sx n="68" d="100"/>
          <a:sy n="68" d="100"/>
        </p:scale>
        <p:origin x="-3010" y="-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5457A-0F06-4BD8-80FE-63144B0D9428}" type="datetimeFigureOut">
              <a:rPr lang="ru-RU" smtClean="0"/>
              <a:t>01.06.2017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50CC2-FE6D-473E-BB8E-BD738E8ACF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378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50CC2-FE6D-473E-BB8E-BD738E8ACF2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685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B0A4A-F44D-4C2C-8C03-BCCCF473037B}" type="datetimeFigureOut">
              <a:rPr lang="ru-RU" smtClean="0"/>
              <a:t>01.06.2017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699F-EEB3-45EA-AE18-5E802D350F1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B0A4A-F44D-4C2C-8C03-BCCCF473037B}" type="datetimeFigureOut">
              <a:rPr lang="ru-RU" smtClean="0"/>
              <a:t>01.06.2017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699F-EEB3-45EA-AE18-5E802D350F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B0A4A-F44D-4C2C-8C03-BCCCF473037B}" type="datetimeFigureOut">
              <a:rPr lang="ru-RU" smtClean="0"/>
              <a:t>01.06.2017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699F-EEB3-45EA-AE18-5E802D350F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B0A4A-F44D-4C2C-8C03-BCCCF473037B}" type="datetimeFigureOut">
              <a:rPr lang="ru-RU" smtClean="0"/>
              <a:t>01.06.2017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699F-EEB3-45EA-AE18-5E802D350F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B0A4A-F44D-4C2C-8C03-BCCCF473037B}" type="datetimeFigureOut">
              <a:rPr lang="ru-RU" smtClean="0"/>
              <a:t>01.06.2017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699F-EEB3-45EA-AE18-5E802D350F1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B0A4A-F44D-4C2C-8C03-BCCCF473037B}" type="datetimeFigureOut">
              <a:rPr lang="ru-RU" smtClean="0"/>
              <a:t>01.06.2017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699F-EEB3-45EA-AE18-5E802D350F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B0A4A-F44D-4C2C-8C03-BCCCF473037B}" type="datetimeFigureOut">
              <a:rPr lang="ru-RU" smtClean="0"/>
              <a:t>01.06.2017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699F-EEB3-45EA-AE18-5E802D350F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B0A4A-F44D-4C2C-8C03-BCCCF473037B}" type="datetimeFigureOut">
              <a:rPr lang="ru-RU" smtClean="0"/>
              <a:t>01.06.2017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699F-EEB3-45EA-AE18-5E802D350F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B0A4A-F44D-4C2C-8C03-BCCCF473037B}" type="datetimeFigureOut">
              <a:rPr lang="ru-RU" smtClean="0"/>
              <a:t>01.06.2017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699F-EEB3-45EA-AE18-5E802D350F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B0A4A-F44D-4C2C-8C03-BCCCF473037B}" type="datetimeFigureOut">
              <a:rPr lang="ru-RU" smtClean="0"/>
              <a:t>01.06.2017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2699F-EEB3-45EA-AE18-5E802D350F1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B0A4A-F44D-4C2C-8C03-BCCCF473037B}" type="datetimeFigureOut">
              <a:rPr lang="ru-RU" smtClean="0"/>
              <a:t>01.06.2017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C42699F-EEB3-45EA-AE18-5E802D350F1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49B0A4A-F44D-4C2C-8C03-BCCCF473037B}" type="datetimeFigureOut">
              <a:rPr lang="ru-RU" smtClean="0"/>
              <a:t>01.06.2017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C42699F-EEB3-45EA-AE18-5E802D350F1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844824"/>
            <a:ext cx="8424936" cy="3323987"/>
          </a:xfrm>
        </p:spPr>
        <p:txBody>
          <a:bodyPr wrap="square">
            <a:spAutoFit/>
          </a:bodyPr>
          <a:lstStyle/>
          <a:p>
            <a:r>
              <a:rPr lang="ru-RU" sz="5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Подведение итогов </a:t>
            </a:r>
            <a:r>
              <a:rPr lang="ru-RU" sz="5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Конкурса детского патриотического рисунка «ЧТО ТАКОЕ ПОДВИГ</a:t>
            </a:r>
            <a:r>
              <a:rPr lang="ru-RU" sz="5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?»</a:t>
            </a:r>
            <a:endParaRPr lang="ru-RU" sz="5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223925"/>
            <a:ext cx="1224135" cy="1260859"/>
          </a:xfrm>
          <a:prstGeom prst="rect">
            <a:avLst/>
          </a:prstGeom>
        </p:spPr>
      </p:pic>
      <p:pic>
        <p:nvPicPr>
          <p:cNvPr id="6" name="Picture 2" descr="http://drawi.ru/files/u/164995/0_b71f7_11f80109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416" y="228298"/>
            <a:ext cx="1473280" cy="125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7" y="188640"/>
            <a:ext cx="6264695" cy="1107996"/>
          </a:xfrm>
        </p:spPr>
        <p:txBody>
          <a:bodyPr wrap="square" anchor="ctr">
            <a:spAutoFit/>
          </a:bodyPr>
          <a:lstStyle/>
          <a:p>
            <a:pPr algn="l">
              <a:spcBef>
                <a:spcPts val="0"/>
              </a:spcBef>
            </a:pPr>
            <a:r>
              <a:rPr lang="ru-RU" sz="2200" b="1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Московское областное отделение Всероссийской </a:t>
            </a:r>
            <a:r>
              <a:rPr lang="ru-RU" sz="2200" b="1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общественной организации ветеранов «БОЕВОЕ БРАТСТВО»</a:t>
            </a:r>
          </a:p>
        </p:txBody>
      </p:sp>
    </p:spTree>
    <p:extLst>
      <p:ext uri="{BB962C8B-B14F-4D97-AF65-F5344CB8AC3E}">
        <p14:creationId xmlns:p14="http://schemas.microsoft.com/office/powerpoint/2010/main" val="364147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55"/>
    </mc:Choice>
    <mc:Fallback xmlns="">
      <p:transition spd="slow" advTm="9755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кл_1м Пущино Бадикова Александра_Страница_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64"/>
            <a:ext cx="9144000" cy="64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239053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Бадикова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Александра</a:t>
            </a:r>
          </a:p>
          <a:p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Пущинское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35897" y="5994393"/>
            <a:ext cx="5508468" cy="861774"/>
          </a:xfrm>
          <a:prstGeom prst="rect">
            <a:avLst/>
          </a:prstGeom>
          <a:solidFill>
            <a:schemeClr val="bg1"/>
          </a:solidFill>
          <a:ln w="12700">
            <a:solidFill>
              <a:srgbClr val="CC00CC"/>
            </a:solidFill>
          </a:ln>
        </p:spPr>
        <p:txBody>
          <a:bodyPr wrap="square" lIns="36000" tIns="0" rIns="36000" bIns="0" rtlCol="0">
            <a:spAutoFit/>
          </a:bodyPr>
          <a:lstStyle>
            <a:defPPr>
              <a:defRPr lang="ru-RU"/>
            </a:defPPr>
            <a:lvl1pPr>
              <a:defRPr b="1" i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400" b="0" dirty="0" smtClean="0"/>
              <a:t>Я думаю, что подвиг – это героический, доблестный поступок, вызванный глубоким чувством долга перед Родиной, который солдат в войну осуществлял в тяжёлых и всегда опасных условиях, рискуя часто своей жизнью.</a:t>
            </a:r>
            <a:endParaRPr lang="ru-RU" sz="1400" b="0" dirty="0"/>
          </a:p>
        </p:txBody>
      </p:sp>
    </p:spTree>
    <p:extLst>
      <p:ext uri="{BB962C8B-B14F-4D97-AF65-F5344CB8AC3E}">
        <p14:creationId xmlns:p14="http://schemas.microsoft.com/office/powerpoint/2010/main" val="191368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34"/>
    </mc:Choice>
    <mc:Fallback xmlns="">
      <p:transition spd="slow" advTm="11034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кл_2м Домодедово Вали-заде Хадиса_Страница_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27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239053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Вали-заде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Хадиса</a:t>
            </a:r>
          </a:p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Домодедовское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92933" y="6212158"/>
            <a:ext cx="4851431" cy="646331"/>
          </a:xfrm>
          <a:prstGeom prst="rect">
            <a:avLst/>
          </a:prstGeom>
          <a:solidFill>
            <a:schemeClr val="bg1"/>
          </a:solidFill>
          <a:ln w="12700">
            <a:solidFill>
              <a:srgbClr val="CC00CC"/>
            </a:solidFill>
          </a:ln>
        </p:spPr>
        <p:txBody>
          <a:bodyPr wrap="square" lIns="36000" tIns="0" rIns="36000" bIns="0" rtlCol="0">
            <a:spAutoFit/>
          </a:bodyPr>
          <a:lstStyle>
            <a:defPPr>
              <a:defRPr lang="ru-RU"/>
            </a:defPPr>
            <a:lvl1pPr>
              <a:defRPr b="1" i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400" dirty="0"/>
              <a:t>Подвиг - </a:t>
            </a:r>
            <a:r>
              <a:rPr lang="ru-RU" sz="1400" b="0" dirty="0" smtClean="0"/>
              <a:t>это героический поступок, когда человек преодолевает свои возможности и совершает что-то, что не под силу обычному человеку.</a:t>
            </a:r>
            <a:endParaRPr lang="ru-RU" sz="1400" b="0" dirty="0"/>
          </a:p>
        </p:txBody>
      </p:sp>
    </p:spTree>
    <p:extLst>
      <p:ext uri="{BB962C8B-B14F-4D97-AF65-F5344CB8AC3E}">
        <p14:creationId xmlns:p14="http://schemas.microsoft.com/office/powerpoint/2010/main" val="60204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34"/>
    </mc:Choice>
    <mc:Fallback xmlns="">
      <p:transition spd="slow" advTm="10634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кл_2м Пушкино Клоков Иван_Страница_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239053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Клоков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Иван</a:t>
            </a:r>
          </a:p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Пушкинское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7744" y="5994393"/>
            <a:ext cx="6876621" cy="861774"/>
          </a:xfrm>
          <a:prstGeom prst="rect">
            <a:avLst/>
          </a:prstGeom>
          <a:solidFill>
            <a:schemeClr val="bg1"/>
          </a:solidFill>
          <a:ln w="12700">
            <a:solidFill>
              <a:srgbClr val="CC00CC"/>
            </a:solidFill>
          </a:ln>
        </p:spPr>
        <p:txBody>
          <a:bodyPr wrap="square" lIns="36000" tIns="0" rIns="36000" bIns="0" rtlCol="0">
            <a:spAutoFit/>
          </a:bodyPr>
          <a:lstStyle>
            <a:defPPr>
              <a:defRPr lang="ru-RU"/>
            </a:defPPr>
            <a:lvl1pPr>
              <a:defRPr b="1" i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400" b="0" dirty="0" smtClean="0"/>
              <a:t>Подвиг – это героический поступок. Человек спасает других ради их жизни.</a:t>
            </a:r>
          </a:p>
          <a:p>
            <a:r>
              <a:rPr lang="ru-RU" sz="1400" b="0" dirty="0" smtClean="0"/>
              <a:t>Во время войны солдаты спасали Родину, наше бедующее.</a:t>
            </a:r>
          </a:p>
          <a:p>
            <a:r>
              <a:rPr lang="ru-RU" sz="1400" b="0" dirty="0" smtClean="0"/>
              <a:t>Но и в мирное время семилетний мальчик спас двух малышей из пожара. Не испугался, не убежал. Он герой!</a:t>
            </a:r>
            <a:endParaRPr lang="ru-RU" sz="1400" b="0" dirty="0"/>
          </a:p>
        </p:txBody>
      </p:sp>
    </p:spTree>
    <p:extLst>
      <p:ext uri="{BB962C8B-B14F-4D97-AF65-F5344CB8AC3E}">
        <p14:creationId xmlns:p14="http://schemas.microsoft.com/office/powerpoint/2010/main" val="285090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93"/>
    </mc:Choice>
    <mc:Fallback xmlns="">
      <p:transition spd="slow" advTm="11393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кл_3м Красноармейск Сырцова Анастасия_Страница_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237312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Сырцова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Анастасия</a:t>
            </a:r>
          </a:p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Красноармейское ГО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571" y="1052736"/>
            <a:ext cx="4835461" cy="984885"/>
          </a:xfrm>
          <a:prstGeom prst="rect">
            <a:avLst/>
          </a:prstGeom>
          <a:solidFill>
            <a:schemeClr val="bg1"/>
          </a:solidFill>
          <a:ln w="12700">
            <a:solidFill>
              <a:srgbClr val="CC00CC"/>
            </a:solidFill>
          </a:ln>
        </p:spPr>
        <p:txBody>
          <a:bodyPr wrap="square" lIns="36000" tIns="0" rIns="36000" bIns="0" rtlCol="0">
            <a:spAutoFit/>
          </a:bodyPr>
          <a:lstStyle>
            <a:defPPr>
              <a:defRPr lang="ru-RU"/>
            </a:defPPr>
            <a:lvl1pPr>
              <a:defRPr b="1" i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600" b="0" dirty="0" smtClean="0"/>
              <a:t>Подвиг – это, когда человек, жертвуя своей жизнью, спасает других. Совершая подвиг, человек проявляет смелость, мужество, героизм, силу воли.</a:t>
            </a:r>
            <a:endParaRPr lang="ru-RU" sz="1600" b="0" dirty="0"/>
          </a:p>
        </p:txBody>
      </p:sp>
    </p:spTree>
    <p:extLst>
      <p:ext uri="{BB962C8B-B14F-4D97-AF65-F5344CB8AC3E}">
        <p14:creationId xmlns:p14="http://schemas.microsoft.com/office/powerpoint/2010/main" val="81477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84"/>
    </mc:Choice>
    <mc:Fallback xmlns="">
      <p:transition spd="slow" advTm="10984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кл_3м Мытищи Киляжева Рената_Страница_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239053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Киляжева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Рената</a:t>
            </a:r>
          </a:p>
          <a:p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Мытищинское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16015" y="5131663"/>
            <a:ext cx="4427985" cy="1723549"/>
          </a:xfrm>
          <a:prstGeom prst="rect">
            <a:avLst/>
          </a:prstGeom>
          <a:solidFill>
            <a:schemeClr val="bg1"/>
          </a:solidFill>
          <a:ln w="12700">
            <a:solidFill>
              <a:srgbClr val="CC00CC"/>
            </a:solidFill>
          </a:ln>
        </p:spPr>
        <p:txBody>
          <a:bodyPr wrap="square" lIns="36000" tIns="0" rIns="36000" bIns="0" rtlCol="0">
            <a:spAutoFit/>
          </a:bodyPr>
          <a:lstStyle>
            <a:defPPr>
              <a:defRPr lang="ru-RU"/>
            </a:defPPr>
            <a:lvl1pPr>
              <a:defRPr b="1" i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600" dirty="0"/>
              <a:t>Подвиг - </a:t>
            </a:r>
            <a:r>
              <a:rPr lang="ru-RU" sz="1600" b="0" dirty="0" smtClean="0"/>
              <a:t>это героический поступок, когда человек преодолевает свои возможности. В годы Великой Отечественной войны многие солдаты становились на защиту своей Родины, рисковали своей жизнью, готовы были ею пожертвовать ради других – это и есть подвиг.</a:t>
            </a:r>
            <a:endParaRPr lang="ru-RU" sz="1600" b="0" dirty="0"/>
          </a:p>
        </p:txBody>
      </p:sp>
    </p:spTree>
    <p:extLst>
      <p:ext uri="{BB962C8B-B14F-4D97-AF65-F5344CB8AC3E}">
        <p14:creationId xmlns:p14="http://schemas.microsoft.com/office/powerpoint/2010/main" val="197558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50"/>
    </mc:Choice>
    <mc:Fallback xmlns="">
      <p:transition spd="slow" advTm="1055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клПЗС Электросталь Павлюченко Алеша_Страница_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53"/>
            <a:ext cx="9144000" cy="64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7504" y="6309320"/>
            <a:ext cx="288032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Павлюченко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Алёша</a:t>
            </a:r>
          </a:p>
          <a:p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Электростальское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</a:t>
            </a:r>
          </a:p>
        </p:txBody>
      </p:sp>
    </p:spTree>
    <p:extLst>
      <p:ext uri="{BB962C8B-B14F-4D97-AF65-F5344CB8AC3E}">
        <p14:creationId xmlns:p14="http://schemas.microsoft.com/office/powerpoint/2010/main" val="121180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4"/>
    </mc:Choice>
    <mc:Fallback xmlns="">
      <p:transition spd="slow" advTm="11194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кл_1м Егорьевск Гусихина Вера_Страница_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4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239053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Гусихина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Вера</a:t>
            </a:r>
          </a:p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Егорьевское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1052736"/>
            <a:ext cx="4248472" cy="1477328"/>
          </a:xfrm>
          <a:prstGeom prst="rect">
            <a:avLst/>
          </a:prstGeom>
          <a:noFill/>
          <a:ln w="12700">
            <a:solidFill>
              <a:srgbClr val="CC00CC"/>
            </a:solidFill>
          </a:ln>
        </p:spPr>
        <p:txBody>
          <a:bodyPr wrap="square" lIns="36000" tIns="0" rIns="36000" bIns="0" rtlCol="0">
            <a:spAutoFit/>
          </a:bodyPr>
          <a:lstStyle>
            <a:defPPr>
              <a:defRPr lang="ru-RU"/>
            </a:defPPr>
            <a:lvl1pPr>
              <a:defRPr b="1" i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600" dirty="0"/>
              <a:t>Подвиг - </a:t>
            </a:r>
            <a:r>
              <a:rPr lang="ru-RU" sz="1600" b="0" dirty="0" smtClean="0"/>
              <a:t>это героический поступок, это в какой-то мере самопожертвование ради близких, Родины, семьи и просто людей. Именно это чувство заглушает в человеке страх, боль, мысли о смерти и толкает на смелые поступки.</a:t>
            </a:r>
            <a:endParaRPr lang="ru-RU" sz="1600" b="0" dirty="0"/>
          </a:p>
        </p:txBody>
      </p:sp>
    </p:spTree>
    <p:extLst>
      <p:ext uri="{BB962C8B-B14F-4D97-AF65-F5344CB8AC3E}">
        <p14:creationId xmlns:p14="http://schemas.microsoft.com/office/powerpoint/2010/main" val="84035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04"/>
    </mc:Choice>
    <mc:Fallback xmlns="">
      <p:transition spd="slow" advTm="11104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кл_1м Орехово-Зуево район Корнеев Никита_Страница_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4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239053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Корнеев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Никита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Орехово-Зуевское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673" y="1034806"/>
            <a:ext cx="6001417" cy="1231106"/>
          </a:xfrm>
          <a:prstGeom prst="rect">
            <a:avLst/>
          </a:prstGeom>
          <a:noFill/>
          <a:ln w="12700">
            <a:solidFill>
              <a:srgbClr val="CC00CC"/>
            </a:solidFill>
          </a:ln>
        </p:spPr>
        <p:txBody>
          <a:bodyPr wrap="square" lIns="36000" tIns="0" rIns="36000" bIns="0" rtlCol="0">
            <a:spAutoFit/>
          </a:bodyPr>
          <a:lstStyle>
            <a:defPPr>
              <a:defRPr lang="ru-RU"/>
            </a:defPPr>
            <a:lvl1pPr>
              <a:defRPr b="1" i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600" dirty="0" smtClean="0"/>
              <a:t>Я думаю, подвиг, это когда готов постоять за свою Родину, и готов отдать свою жизнь за неё.</a:t>
            </a:r>
          </a:p>
          <a:p>
            <a:r>
              <a:rPr lang="ru-RU" sz="1600" dirty="0" smtClean="0"/>
              <a:t>Подвиг во время Великой Отечественной войны люди совершали не ради награды, а ради свободы своей Отчизны.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99496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67"/>
    </mc:Choice>
    <mc:Fallback xmlns="">
      <p:transition spd="slow" advTm="11867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кл_2м Балашиха Маркелов Иван_Страница_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4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239053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Маркелов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Иван</a:t>
            </a:r>
          </a:p>
          <a:p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Балашихинское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51920" y="6119903"/>
            <a:ext cx="5292445" cy="738664"/>
          </a:xfrm>
          <a:prstGeom prst="rect">
            <a:avLst/>
          </a:prstGeom>
          <a:solidFill>
            <a:schemeClr val="bg1"/>
          </a:solidFill>
          <a:ln w="12700">
            <a:solidFill>
              <a:srgbClr val="CC00CC"/>
            </a:solidFill>
          </a:ln>
        </p:spPr>
        <p:txBody>
          <a:bodyPr wrap="square" lIns="36000" tIns="0" rIns="36000" bIns="0" rtlCol="0">
            <a:spAutoFit/>
          </a:bodyPr>
          <a:lstStyle>
            <a:defPPr>
              <a:defRPr lang="ru-RU"/>
            </a:defPPr>
            <a:lvl1pPr>
              <a:defRPr b="1" i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600" b="0" dirty="0" smtClean="0"/>
              <a:t>Это когда любовь к Родине, семье и просто к людям заглушает в тебе чувство страха и толкает тебя на смелые поступки.</a:t>
            </a:r>
            <a:endParaRPr lang="ru-RU" sz="1600" b="0" dirty="0"/>
          </a:p>
        </p:txBody>
      </p:sp>
    </p:spTree>
    <p:extLst>
      <p:ext uri="{BB962C8B-B14F-4D97-AF65-F5344CB8AC3E}">
        <p14:creationId xmlns:p14="http://schemas.microsoft.com/office/powerpoint/2010/main" val="308541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3"/>
    </mc:Choice>
    <mc:Fallback xmlns="">
      <p:transition spd="slow" advTm="10893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кл_3м Щелково Николаенко Анастасия_Страница_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88" y="0"/>
            <a:ext cx="48482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239053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Николаенко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Анастасия</a:t>
            </a:r>
          </a:p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Щелковское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52728" y="4869160"/>
            <a:ext cx="2555776" cy="1969770"/>
          </a:xfrm>
          <a:prstGeom prst="rect">
            <a:avLst/>
          </a:prstGeom>
          <a:solidFill>
            <a:schemeClr val="bg1"/>
          </a:solidFill>
          <a:ln w="12700">
            <a:solidFill>
              <a:srgbClr val="CC00CC"/>
            </a:solidFill>
          </a:ln>
        </p:spPr>
        <p:txBody>
          <a:bodyPr wrap="square" lIns="36000" tIns="0" rIns="36000" bIns="0" rtlCol="0">
            <a:spAutoFit/>
          </a:bodyPr>
          <a:lstStyle>
            <a:defPPr>
              <a:defRPr lang="ru-RU"/>
            </a:defPPr>
            <a:lvl1pPr>
              <a:defRPr b="1" i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600" dirty="0"/>
              <a:t>Подвиг - </a:t>
            </a:r>
            <a:r>
              <a:rPr lang="ru-RU" sz="1600" b="0" dirty="0" smtClean="0"/>
              <a:t>это очень смелый и справедливый поступок. Любой добрый человек способен на подвиг. Некоторые люди отдали свою жизнь исполняя свой долг перед Родиной.</a:t>
            </a:r>
            <a:endParaRPr lang="ru-RU" sz="1600" b="0" dirty="0"/>
          </a:p>
        </p:txBody>
      </p:sp>
    </p:spTree>
    <p:extLst>
      <p:ext uri="{BB962C8B-B14F-4D97-AF65-F5344CB8AC3E}">
        <p14:creationId xmlns:p14="http://schemas.microsoft.com/office/powerpoint/2010/main" val="426213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42"/>
    </mc:Choice>
    <mc:Fallback xmlns="">
      <p:transition spd="slow" advTm="1114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кл_1м Дмитров Ширяева Вероника_Страница_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4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7504" y="6331386"/>
            <a:ext cx="288032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Ширяева Вероника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Дмитровское </a:t>
            </a: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92933" y="6030253"/>
            <a:ext cx="4851431" cy="830997"/>
          </a:xfrm>
          <a:prstGeom prst="rect">
            <a:avLst/>
          </a:prstGeom>
          <a:solidFill>
            <a:schemeClr val="bg1"/>
          </a:solidFill>
          <a:ln w="12700">
            <a:solidFill>
              <a:srgbClr val="CC00CC"/>
            </a:solidFill>
          </a:ln>
        </p:spPr>
        <p:txBody>
          <a:bodyPr wrap="square" lIns="36000" tIns="0" rIns="36000" bIns="0" rtlCol="0">
            <a:spAutoFit/>
          </a:bodyPr>
          <a:lstStyle>
            <a:defPPr>
              <a:defRPr lang="ru-RU"/>
            </a:defPPr>
            <a:lvl1pPr>
              <a:defRPr b="1" i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Подвиг - </a:t>
            </a:r>
            <a:r>
              <a:rPr lang="ru-RU" b="0" dirty="0" smtClean="0"/>
              <a:t>это </a:t>
            </a:r>
            <a:r>
              <a:rPr lang="ru-RU" b="0" dirty="0"/>
              <a:t>когда человек совершает смелый поступок для спасения чужой </a:t>
            </a:r>
            <a:r>
              <a:rPr lang="ru-RU" b="0" dirty="0" smtClean="0"/>
              <a:t>жизни.</a:t>
            </a:r>
            <a:endParaRPr lang="ru-RU" b="0" dirty="0"/>
          </a:p>
        </p:txBody>
      </p:sp>
    </p:spTree>
    <p:extLst>
      <p:ext uri="{BB962C8B-B14F-4D97-AF65-F5344CB8AC3E}">
        <p14:creationId xmlns:p14="http://schemas.microsoft.com/office/powerpoint/2010/main" val="8911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32"/>
    </mc:Choice>
    <mc:Fallback xmlns="">
      <p:transition spd="slow" advTm="11032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кл_2м Луховицы Данилов Михаил_Страница_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4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239053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Данилов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Михаил</a:t>
            </a:r>
          </a:p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Луховицкое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75003" y="6286561"/>
            <a:ext cx="4851431" cy="553998"/>
          </a:xfrm>
          <a:prstGeom prst="rect">
            <a:avLst/>
          </a:prstGeom>
          <a:solidFill>
            <a:schemeClr val="bg1"/>
          </a:solidFill>
          <a:ln w="12700">
            <a:solidFill>
              <a:srgbClr val="CC00CC"/>
            </a:solidFill>
          </a:ln>
        </p:spPr>
        <p:txBody>
          <a:bodyPr wrap="square" lIns="36000" tIns="0" rIns="36000" bIns="0" rtlCol="0">
            <a:spAutoFit/>
          </a:bodyPr>
          <a:lstStyle>
            <a:defPPr>
              <a:defRPr lang="ru-RU"/>
            </a:defPPr>
            <a:lvl1pPr>
              <a:defRPr b="1" i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Подвиг - </a:t>
            </a:r>
            <a:r>
              <a:rPr lang="ru-RU" b="0" dirty="0" smtClean="0"/>
              <a:t>это создание мощной машины против которой сложно сражаться.</a:t>
            </a:r>
            <a:endParaRPr lang="ru-RU" b="0" dirty="0"/>
          </a:p>
        </p:txBody>
      </p:sp>
    </p:spTree>
    <p:extLst>
      <p:ext uri="{BB962C8B-B14F-4D97-AF65-F5344CB8AC3E}">
        <p14:creationId xmlns:p14="http://schemas.microsoft.com/office/powerpoint/2010/main" val="20402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08"/>
    </mc:Choice>
    <mc:Fallback xmlns="">
      <p:transition spd="slow" advTm="11208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6239053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Акопян Карина</a:t>
            </a:r>
          </a:p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Воскресенское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" y="-1"/>
            <a:ext cx="9141134" cy="6259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952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76"/>
    </mc:Choice>
    <mc:Fallback xmlns="">
      <p:transition spd="slow" advTm="10776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кл_1м Красногорск Касьяненко Полина_Страница_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4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7504" y="6331386"/>
            <a:ext cx="288032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Касьяненко Полина</a:t>
            </a:r>
          </a:p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Красногорское ГО</a:t>
            </a:r>
          </a:p>
        </p:txBody>
      </p:sp>
    </p:spTree>
    <p:extLst>
      <p:ext uri="{BB962C8B-B14F-4D97-AF65-F5344CB8AC3E}">
        <p14:creationId xmlns:p14="http://schemas.microsoft.com/office/powerpoint/2010/main" val="303666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65"/>
    </mc:Choice>
    <mc:Fallback xmlns="">
      <p:transition spd="slow" advTm="10965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кл_2м Ногинск Епанчина Арина_Страница_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4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239053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Епанчина Арина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Ногинское </a:t>
            </a: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5616" y="620688"/>
            <a:ext cx="4248472" cy="1508105"/>
          </a:xfrm>
          <a:prstGeom prst="rect">
            <a:avLst/>
          </a:prstGeom>
          <a:solidFill>
            <a:schemeClr val="bg1"/>
          </a:solidFill>
          <a:ln w="12700">
            <a:solidFill>
              <a:srgbClr val="CC00CC"/>
            </a:solidFill>
          </a:ln>
        </p:spPr>
        <p:txBody>
          <a:bodyPr wrap="square" lIns="36000" tIns="0" rIns="36000" bIns="0" rtlCol="0">
            <a:spAutoFit/>
          </a:bodyPr>
          <a:lstStyle>
            <a:defPPr>
              <a:defRPr lang="ru-RU"/>
            </a:defPPr>
            <a:lvl1pPr>
              <a:defRPr b="1" i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400" dirty="0"/>
              <a:t>Подвиг - </a:t>
            </a:r>
            <a:r>
              <a:rPr lang="ru-RU" sz="1400" b="0" dirty="0" smtClean="0"/>
              <a:t>это поступок, на который способен каждый из на в любой день, не зависимо от возраста и обстоятельств. За каждым подвигом стоят люди – Герои. Те герои. С которых мы берём пример, учимся, смотря на их поступки. Они были награждены медалями, многие из них - посмертно.</a:t>
            </a:r>
          </a:p>
        </p:txBody>
      </p:sp>
    </p:spTree>
    <p:extLst>
      <p:ext uri="{BB962C8B-B14F-4D97-AF65-F5344CB8AC3E}">
        <p14:creationId xmlns:p14="http://schemas.microsoft.com/office/powerpoint/2010/main" val="360073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15"/>
    </mc:Choice>
    <mc:Fallback xmlns="">
      <p:transition spd="slow" advTm="11215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кл_2м Ступино Хомутова Ярослава_Страница_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4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7504" y="6331386"/>
            <a:ext cx="288032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Хомутова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Ярослава</a:t>
            </a:r>
          </a:p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Ступинское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35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83"/>
    </mc:Choice>
    <mc:Fallback xmlns="">
      <p:transition spd="slow" advTm="11183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кл_3м Павловский Посад Мычкина Карина_Страница_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4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239053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Мычкина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Карина</a:t>
            </a:r>
          </a:p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Павлово-Посадское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92569" y="5747810"/>
            <a:ext cx="4851431" cy="1107996"/>
          </a:xfrm>
          <a:prstGeom prst="rect">
            <a:avLst/>
          </a:prstGeom>
          <a:solidFill>
            <a:schemeClr val="bg1"/>
          </a:solidFill>
          <a:ln w="12700">
            <a:solidFill>
              <a:srgbClr val="CC00CC"/>
            </a:solidFill>
          </a:ln>
        </p:spPr>
        <p:txBody>
          <a:bodyPr wrap="square" lIns="36000" tIns="0" rIns="36000" bIns="0" rtlCol="0">
            <a:spAutoFit/>
          </a:bodyPr>
          <a:lstStyle>
            <a:defPPr>
              <a:defRPr lang="ru-RU"/>
            </a:defPPr>
            <a:lvl1pPr>
              <a:defRPr b="1" i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Подвиг </a:t>
            </a:r>
            <a:r>
              <a:rPr lang="ru-RU" b="0" dirty="0" smtClean="0"/>
              <a:t>– это хорошее дело, которое совершил человек, во время войны. Солдаты отдавали свои жизни для спасения своей Родины.</a:t>
            </a:r>
            <a:endParaRPr lang="ru-RU" b="0" dirty="0"/>
          </a:p>
        </p:txBody>
      </p:sp>
    </p:spTree>
    <p:extLst>
      <p:ext uri="{BB962C8B-B14F-4D97-AF65-F5344CB8AC3E}">
        <p14:creationId xmlns:p14="http://schemas.microsoft.com/office/powerpoint/2010/main" val="27952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71"/>
    </mc:Choice>
    <mc:Fallback xmlns="">
      <p:transition spd="slow" advTm="1057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кл_1м Наро-Фоминск Гузий Матвей_Страница_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64"/>
            <a:ext cx="9144000" cy="64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7504" y="6331386"/>
            <a:ext cx="288032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Гузий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Матвей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Наро-Фоминское </a:t>
            </a:r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3967" y="6019852"/>
            <a:ext cx="4851431" cy="830997"/>
          </a:xfrm>
          <a:prstGeom prst="rect">
            <a:avLst/>
          </a:prstGeom>
          <a:solidFill>
            <a:schemeClr val="bg1"/>
          </a:solidFill>
          <a:ln w="12700">
            <a:solidFill>
              <a:srgbClr val="CC00CC"/>
            </a:solidFill>
          </a:ln>
        </p:spPr>
        <p:txBody>
          <a:bodyPr wrap="square" lIns="36000" tIns="0" rIns="36000" bIns="0" rtlCol="0">
            <a:spAutoFit/>
          </a:bodyPr>
          <a:lstStyle/>
          <a:p>
            <a:r>
              <a:rPr lang="ru-RU" b="1" i="1" dirty="0" smtClean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Подвиг</a:t>
            </a:r>
            <a:r>
              <a:rPr lang="ru-RU" i="1" dirty="0" smtClean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поступок, который совершает человек, не думая о себе, защищая Родину или жизни других людей.</a:t>
            </a:r>
            <a:endParaRPr lang="ru-RU" i="1" dirty="0">
              <a:solidFill>
                <a:srgbClr val="CC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15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29"/>
    </mc:Choice>
    <mc:Fallback xmlns="">
      <p:transition spd="slow" advTm="11329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кл_2м Лосино-Петровский Чукаева Ульяна_Страница_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4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239053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Чукаева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Ульяна</a:t>
            </a:r>
          </a:p>
          <a:p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Лосино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-Петровское ГО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92933" y="6030253"/>
            <a:ext cx="4851431" cy="830997"/>
          </a:xfrm>
          <a:prstGeom prst="rect">
            <a:avLst/>
          </a:prstGeom>
          <a:solidFill>
            <a:schemeClr val="bg1"/>
          </a:solidFill>
          <a:ln w="12700">
            <a:solidFill>
              <a:srgbClr val="CC00CC"/>
            </a:solidFill>
          </a:ln>
        </p:spPr>
        <p:txBody>
          <a:bodyPr wrap="square" lIns="36000" tIns="0" rIns="36000" bIns="0" rtlCol="0">
            <a:spAutoFit/>
          </a:bodyPr>
          <a:lstStyle>
            <a:defPPr>
              <a:defRPr lang="ru-RU"/>
            </a:defPPr>
            <a:lvl1pPr>
              <a:defRPr b="1" i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Подвиг - </a:t>
            </a:r>
            <a:r>
              <a:rPr lang="ru-RU" b="0" dirty="0" smtClean="0"/>
              <a:t>это </a:t>
            </a:r>
            <a:r>
              <a:rPr lang="ru-RU" b="0" dirty="0"/>
              <a:t>когда человек </a:t>
            </a:r>
            <a:r>
              <a:rPr lang="ru-RU" b="0" dirty="0" smtClean="0"/>
              <a:t>жертвует своей жизнью, ради того, чтобы спасти другого человека.</a:t>
            </a:r>
            <a:endParaRPr lang="ru-RU" b="0" dirty="0"/>
          </a:p>
        </p:txBody>
      </p:sp>
    </p:spTree>
    <p:extLst>
      <p:ext uri="{BB962C8B-B14F-4D97-AF65-F5344CB8AC3E}">
        <p14:creationId xmlns:p14="http://schemas.microsoft.com/office/powerpoint/2010/main" val="68945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02"/>
    </mc:Choice>
    <mc:Fallback xmlns="">
      <p:transition spd="slow" advTm="11602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кл_2м Электросталь Райко Даниил_Страница_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4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7504" y="6331386"/>
            <a:ext cx="288032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Райко Даниил</a:t>
            </a:r>
          </a:p>
          <a:p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Электростальское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92933" y="6304491"/>
            <a:ext cx="4851431" cy="553998"/>
          </a:xfrm>
          <a:prstGeom prst="rect">
            <a:avLst/>
          </a:prstGeom>
          <a:solidFill>
            <a:schemeClr val="bg1"/>
          </a:solidFill>
          <a:ln w="12700">
            <a:solidFill>
              <a:srgbClr val="CC00CC"/>
            </a:solidFill>
          </a:ln>
        </p:spPr>
        <p:txBody>
          <a:bodyPr wrap="square" lIns="36000" tIns="0" rIns="36000" bIns="0" rtlCol="0">
            <a:spAutoFit/>
          </a:bodyPr>
          <a:lstStyle>
            <a:defPPr>
              <a:defRPr lang="ru-RU"/>
            </a:defPPr>
            <a:lvl1pPr>
              <a:defRPr b="1" i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Подвиг - </a:t>
            </a:r>
            <a:r>
              <a:rPr lang="ru-RU" b="0" dirty="0" smtClean="0"/>
              <a:t>это </a:t>
            </a:r>
            <a:r>
              <a:rPr lang="ru-RU" b="0" dirty="0"/>
              <a:t>когда </a:t>
            </a:r>
            <a:r>
              <a:rPr lang="ru-RU" b="0" dirty="0" smtClean="0"/>
              <a:t>люди не жалеют своей жизни ради других.</a:t>
            </a:r>
            <a:endParaRPr lang="ru-RU" b="0" dirty="0"/>
          </a:p>
        </p:txBody>
      </p:sp>
    </p:spTree>
    <p:extLst>
      <p:ext uri="{BB962C8B-B14F-4D97-AF65-F5344CB8AC3E}">
        <p14:creationId xmlns:p14="http://schemas.microsoft.com/office/powerpoint/2010/main" val="35615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36"/>
    </mc:Choice>
    <mc:Fallback xmlns="">
      <p:transition spd="slow" advTm="11036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кл_3м Королев Липаткина Софья_Страница_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4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239053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Липаткина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Софья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Королевское ГО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1925" y="6030253"/>
            <a:ext cx="6552727" cy="830997"/>
          </a:xfrm>
          <a:prstGeom prst="rect">
            <a:avLst/>
          </a:prstGeom>
          <a:solidFill>
            <a:schemeClr val="bg1"/>
          </a:solidFill>
          <a:ln w="12700">
            <a:solidFill>
              <a:srgbClr val="CC00CC"/>
            </a:solidFill>
          </a:ln>
        </p:spPr>
        <p:txBody>
          <a:bodyPr wrap="square" lIns="36000" tIns="0" rIns="36000" bIns="0" rtlCol="0">
            <a:spAutoFit/>
          </a:bodyPr>
          <a:lstStyle>
            <a:defPPr>
              <a:defRPr lang="ru-RU"/>
            </a:defPPr>
            <a:lvl1pPr>
              <a:defRPr b="1" i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Подвиг - </a:t>
            </a:r>
            <a:r>
              <a:rPr lang="ru-RU" b="0" dirty="0" smtClean="0"/>
              <a:t>это тогда когда человек спасает Родину. Когда один человек спасает другого человека. Что человек не думает о своей жизни спасая другого человека.</a:t>
            </a:r>
            <a:endParaRPr lang="ru-RU" b="0" dirty="0"/>
          </a:p>
        </p:txBody>
      </p:sp>
    </p:spTree>
    <p:extLst>
      <p:ext uri="{BB962C8B-B14F-4D97-AF65-F5344CB8AC3E}">
        <p14:creationId xmlns:p14="http://schemas.microsoft.com/office/powerpoint/2010/main" val="214964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50"/>
    </mc:Choice>
    <mc:Fallback xmlns="">
      <p:transition spd="slow" advTm="1115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кл_3м Орехово-Зуево город Федорова Дарья_Страница_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88" y="0"/>
            <a:ext cx="48482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239053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Фёдорова  Дарья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Орехово-Зуево ГО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88224" y="4097107"/>
            <a:ext cx="2555776" cy="2769989"/>
          </a:xfrm>
          <a:prstGeom prst="rect">
            <a:avLst/>
          </a:prstGeom>
          <a:solidFill>
            <a:schemeClr val="bg1"/>
          </a:solidFill>
          <a:ln w="12700">
            <a:solidFill>
              <a:srgbClr val="CC00CC"/>
            </a:solidFill>
          </a:ln>
        </p:spPr>
        <p:txBody>
          <a:bodyPr wrap="square" lIns="36000" tIns="0" rIns="36000" bIns="0" rtlCol="0">
            <a:spAutoFit/>
          </a:bodyPr>
          <a:lstStyle>
            <a:defPPr>
              <a:defRPr lang="ru-RU"/>
            </a:defPPr>
            <a:lvl1pPr>
              <a:defRPr b="1" i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Подвиг - </a:t>
            </a:r>
            <a:r>
              <a:rPr lang="ru-RU" b="0" dirty="0" smtClean="0"/>
              <a:t>это не бояться отдать свою жизнь за то чтобы жили другие люди. И ещё это тяжёлый труд на заводе, в поле, в госпитале без сна и отдыха ради того чтобы помочь другим.</a:t>
            </a:r>
            <a:endParaRPr lang="ru-RU" b="0" dirty="0"/>
          </a:p>
        </p:txBody>
      </p:sp>
    </p:spTree>
    <p:extLst>
      <p:ext uri="{BB962C8B-B14F-4D97-AF65-F5344CB8AC3E}">
        <p14:creationId xmlns:p14="http://schemas.microsoft.com/office/powerpoint/2010/main" val="50592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36"/>
    </mc:Choice>
    <mc:Fallback xmlns="">
      <p:transition spd="slow" advTm="10636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кл_2м Электросталь Филатов Егор_Страница_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64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0" y="6239053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Филатов Егор</a:t>
            </a:r>
          </a:p>
          <a:p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Электростальское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28228" y="5982379"/>
            <a:ext cx="3780276" cy="830997"/>
          </a:xfrm>
          <a:prstGeom prst="rect">
            <a:avLst/>
          </a:prstGeom>
          <a:solidFill>
            <a:schemeClr val="bg1"/>
          </a:solidFill>
          <a:ln w="12700">
            <a:solidFill>
              <a:srgbClr val="CC00CC"/>
            </a:solidFill>
          </a:ln>
        </p:spPr>
        <p:txBody>
          <a:bodyPr wrap="square" lIns="36000" tIns="0" rIns="36000" bIns="0" rtlCol="0">
            <a:spAutoFit/>
          </a:bodyPr>
          <a:lstStyle>
            <a:defPPr>
              <a:defRPr lang="ru-RU"/>
            </a:defPPr>
            <a:lvl1pPr>
              <a:defRPr b="1" i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Подвиг </a:t>
            </a:r>
            <a:r>
              <a:rPr lang="ru-RU" dirty="0" smtClean="0"/>
              <a:t>– </a:t>
            </a:r>
            <a:r>
              <a:rPr lang="ru-RU" b="0" dirty="0" smtClean="0"/>
              <a:t>героический поступок, который человек совершает не ради медали, а защиты Родины.</a:t>
            </a:r>
            <a:endParaRPr lang="ru-RU" b="0" dirty="0"/>
          </a:p>
        </p:txBody>
      </p:sp>
    </p:spTree>
    <p:extLst>
      <p:ext uri="{BB962C8B-B14F-4D97-AF65-F5344CB8AC3E}">
        <p14:creationId xmlns:p14="http://schemas.microsoft.com/office/powerpoint/2010/main" val="181225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42"/>
    </mc:Choice>
    <mc:Fallback xmlns="">
      <p:transition spd="slow" advTm="11042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кл_1м Зарайск Меньшов Ярослав_Страница_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64"/>
            <a:ext cx="9144000" cy="64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7504" y="6331386"/>
            <a:ext cx="288032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Меньшов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Ярослав</a:t>
            </a:r>
          </a:p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Зарайское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44208" y="3905873"/>
            <a:ext cx="2699792" cy="2954655"/>
          </a:xfrm>
          <a:prstGeom prst="rect">
            <a:avLst/>
          </a:prstGeom>
          <a:solidFill>
            <a:schemeClr val="bg1"/>
          </a:solidFill>
          <a:ln w="12700">
            <a:solidFill>
              <a:srgbClr val="CC00CC"/>
            </a:solidFill>
          </a:ln>
        </p:spPr>
        <p:txBody>
          <a:bodyPr wrap="square" lIns="36000" tIns="0" rIns="36000" bIns="0" rtlCol="0">
            <a:spAutoFit/>
          </a:bodyPr>
          <a:lstStyle>
            <a:defPPr>
              <a:defRPr lang="ru-RU"/>
            </a:defPPr>
            <a:lvl1pPr>
              <a:defRPr b="1" i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600" dirty="0"/>
              <a:t>Подвиг - </a:t>
            </a:r>
            <a:r>
              <a:rPr lang="ru-RU" sz="1600" b="0" dirty="0" smtClean="0"/>
              <a:t>это героический поступок человека, совершая который он проявляет все свои лучшие качества: отвагу, героизм, самопожертвование.</a:t>
            </a:r>
          </a:p>
          <a:p>
            <a:r>
              <a:rPr lang="ru-RU" sz="1600" b="0" dirty="0" smtClean="0"/>
              <a:t>Подвиг – это поступок, осуществляемый в трудных, опасных условиях, вызванный глубоким чувством.</a:t>
            </a:r>
            <a:endParaRPr lang="ru-RU" sz="1600" b="0" dirty="0"/>
          </a:p>
        </p:txBody>
      </p:sp>
    </p:spTree>
    <p:extLst>
      <p:ext uri="{BB962C8B-B14F-4D97-AF65-F5344CB8AC3E}">
        <p14:creationId xmlns:p14="http://schemas.microsoft.com/office/powerpoint/2010/main" val="9283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22"/>
    </mc:Choice>
    <mc:Fallback xmlns="">
      <p:transition spd="slow" advTm="11322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300</TotalTime>
  <Words>692</Words>
  <Application>Microsoft Office PowerPoint</Application>
  <PresentationFormat>Экран (4:3)</PresentationFormat>
  <Paragraphs>75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Поток</vt:lpstr>
      <vt:lpstr>Подведение итогов Конкурса детского патриотического рисунка «ЧТО ТАКОЕ ПОДВИГ?»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Подведение итогов Конкурса детского патриотического рисунка «ЧТО ТАКОЕ ПОДВИГ?» организованного Московским областным отделением Всероссийской организации «БОЕВОЕ БРАТСТВО»</dc:title>
  <dc:creator>User</dc:creator>
  <cp:lastModifiedBy>User</cp:lastModifiedBy>
  <cp:revision>56</cp:revision>
  <dcterms:created xsi:type="dcterms:W3CDTF">2017-05-29T08:54:17Z</dcterms:created>
  <dcterms:modified xsi:type="dcterms:W3CDTF">2017-06-01T13:54:31Z</dcterms:modified>
</cp:coreProperties>
</file>